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1" r:id="rId2"/>
    <p:sldId id="2147376048" r:id="rId3"/>
    <p:sldId id="2147376052" r:id="rId4"/>
    <p:sldId id="2147376049" r:id="rId5"/>
    <p:sldId id="2147376050" r:id="rId6"/>
    <p:sldId id="2147376051" r:id="rId7"/>
    <p:sldId id="2147376047" r:id="rId8"/>
    <p:sldId id="2147376044" r:id="rId9"/>
    <p:sldId id="2147376042" r:id="rId10"/>
    <p:sldId id="2147376045" r:id="rId11"/>
    <p:sldId id="2147376046" r:id="rId12"/>
  </p:sldIdLst>
  <p:sldSz cx="12192000" cy="6858000"/>
  <p:notesSz cx="6858000" cy="9144000"/>
  <p:embeddedFontLst>
    <p:embeddedFont>
      <p:font typeface="Amazon Ember" panose="020B0603020204020204" pitchFamily="34" charset="0"/>
      <p:regular r:id="rId15"/>
      <p:bold r:id="rId16"/>
      <p:italic r:id="rId17"/>
      <p:boldItalic r:id="rId18"/>
    </p:embeddedFont>
    <p:embeddedFont>
      <p:font typeface="Amazon Ember Display" panose="020B0603020204020204" pitchFamily="34" charset="0"/>
      <p:regular r:id="rId19"/>
      <p:bold r:id="rId20"/>
      <p:italic r:id="rId21"/>
      <p:boldItalic r:id="rId22"/>
    </p:embeddedFont>
    <p:embeddedFont>
      <p:font typeface="Lucida Console" panose="020B0609040504020204" pitchFamily="49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6215" autoAdjust="0"/>
  </p:normalViewPr>
  <p:slideViewPr>
    <p:cSldViewPr snapToGrid="0">
      <p:cViewPr>
        <p:scale>
          <a:sx n="160" d="100"/>
          <a:sy n="160" d="100"/>
        </p:scale>
        <p:origin x="14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2/18/24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1.svg"/><Relationship Id="rId21" Type="http://schemas.openxmlformats.org/officeDocument/2006/relationships/image" Target="../media/image40.sv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5" Type="http://schemas.openxmlformats.org/officeDocument/2006/relationships/image" Target="../media/image34.svg"/><Relationship Id="rId10" Type="http://schemas.openxmlformats.org/officeDocument/2006/relationships/image" Target="../media/image25.svg"/><Relationship Id="rId19" Type="http://schemas.openxmlformats.org/officeDocument/2006/relationships/image" Target="../media/image38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Kubecost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13502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158765B4-A393-0BC3-8F3A-781B7F96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840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05753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53452298-A91B-9626-86B4-70E72E0C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9892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5860E316-DEB7-CE69-BA3C-5E6E9010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1679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9D30DF0-E87D-F6D1-7FBC-756EB530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F7AA3EC-3CCB-EC2B-B394-858835F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27861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B5E4FA2A-3DAA-CDCA-9A6D-C674E913B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271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B6C56-8099-3782-5264-9BF5549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4161034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7366830" y="1121013"/>
            <a:ext cx="520772" cy="7121729"/>
          </a:xfrm>
          <a:prstGeom prst="bentConnector3">
            <a:avLst>
              <a:gd name="adj1" fmla="val -4389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9815" y="3124808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65183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>
            <a:extLst>
              <a:ext uri="{FF2B5EF4-FFF2-40B4-BE49-F238E27FC236}">
                <a16:creationId xmlns:a16="http://schemas.microsoft.com/office/drawing/2014/main" id="{61BDE859-2FF1-99B1-C196-BBCF88491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32" y="4903139"/>
            <a:ext cx="1295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metrics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135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60BB4A7-1BE4-05F8-BCD3-54254DF337E6}"/>
              </a:ext>
            </a:extLst>
          </p:cNvPr>
          <p:cNvSpPr/>
          <p:nvPr/>
        </p:nvSpPr>
        <p:spPr>
          <a:xfrm>
            <a:off x="1555140" y="1817771"/>
            <a:ext cx="8784269" cy="3603661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EKS VPC</a:t>
            </a:r>
          </a:p>
        </p:txBody>
      </p:sp>
      <p:pic>
        <p:nvPicPr>
          <p:cNvPr id="42" name="Graphic 41" descr="VPC group icon. ">
            <a:extLst>
              <a:ext uri="{FF2B5EF4-FFF2-40B4-BE49-F238E27FC236}">
                <a16:creationId xmlns:a16="http://schemas.microsoft.com/office/drawing/2014/main" id="{D36EB386-B42C-3BA2-2DB5-AEDC7F43F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55141" y="1817773"/>
            <a:ext cx="381000" cy="381000"/>
          </a:xfrm>
          <a:prstGeom prst="rect">
            <a:avLst/>
          </a:prstGeom>
        </p:spPr>
      </p:pic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991832" y="4265496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359" y="4737430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2991832" y="2796449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125" y="3277094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3661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12587</TotalTime>
  <Words>437</Words>
  <Application>Microsoft Macintosh PowerPoint</Application>
  <PresentationFormat>Widescreen</PresentationFormat>
  <Paragraphs>162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Kubecost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  <vt:lpstr>PowerPoint Presentation</vt:lpstr>
      <vt:lpstr>Collectors with Amazon EKS</vt:lpstr>
      <vt:lpstr>Collectors with Amazon EKS</vt:lpstr>
      <vt:lpstr>Collectors with Amazon EKS</vt:lpstr>
      <vt:lpstr>Collectors with Amazon 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1523</cp:revision>
  <dcterms:created xsi:type="dcterms:W3CDTF">2022-06-02T05:51:30Z</dcterms:created>
  <dcterms:modified xsi:type="dcterms:W3CDTF">2024-02-17T19:19:13Z</dcterms:modified>
</cp:coreProperties>
</file>